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960" y="6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44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2.png"/><Relationship Id="rId7" Type="http://schemas.openxmlformats.org/officeDocument/2006/relationships/image" Target="../media/image9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65.pn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6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0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10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02.png"/><Relationship Id="rId5" Type="http://schemas.openxmlformats.org/officeDocument/2006/relationships/image" Target="../media/image65.png"/><Relationship Id="rId1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22.png"/><Relationship Id="rId9" Type="http://schemas.openxmlformats.org/officeDocument/2006/relationships/image" Target="../media/image85.png"/><Relationship Id="rId1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3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239726"/>
            <a:chOff x="-1104762" y="-113825"/>
            <a:chExt cx="20126514" cy="7239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04762" y="-113825"/>
              <a:ext cx="20126514" cy="7239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24093" y="6578553"/>
            <a:ext cx="2803559" cy="1699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14569" y="8579921"/>
            <a:ext cx="2507206" cy="1241511"/>
          </a:xfrm>
          <a:prstGeom prst="rect">
            <a:avLst/>
          </a:prstGeom>
        </p:spPr>
      </p:pic>
      <p:pic>
        <p:nvPicPr>
          <p:cNvPr id="2" name="Object 8">
            <a:extLst>
              <a:ext uri="{FF2B5EF4-FFF2-40B4-BE49-F238E27FC236}">
                <a16:creationId xmlns:a16="http://schemas.microsoft.com/office/drawing/2014/main" id="{1A49029F-F2FA-D9F0-AC5E-A4D69A37557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070" y="2237562"/>
            <a:ext cx="8683497" cy="54008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2859" y="506279"/>
            <a:ext cx="1678544" cy="6551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8430" y="2440681"/>
            <a:ext cx="6009399" cy="5723237"/>
            <a:chOff x="1608430" y="2440681"/>
            <a:chExt cx="6009399" cy="57232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08430" y="2440681"/>
              <a:ext cx="6009399" cy="57232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33626" y="8197397"/>
            <a:ext cx="2027105" cy="16795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3315" y="1200572"/>
            <a:ext cx="2509883" cy="1416683"/>
          </a:xfrm>
          <a:prstGeom prst="rect">
            <a:avLst/>
          </a:prstGeom>
        </p:spPr>
      </p:pic>
      <p:pic>
        <p:nvPicPr>
          <p:cNvPr id="1003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627898" y="8197393"/>
            <a:ext cx="1963333" cy="1679533"/>
          </a:xfrm>
          <a:prstGeom prst="rect">
            <a:avLst/>
          </a:prstGeom>
        </p:spPr>
      </p:pic>
      <p:grpSp>
        <p:nvGrpSpPr>
          <p:cNvPr id="1004" name="그룹 1003"/>
          <p:cNvGrpSpPr/>
          <p:nvPr/>
        </p:nvGrpSpPr>
        <p:grpSpPr>
          <a:xfrm>
            <a:off x="8001000" y="2454596"/>
            <a:ext cx="9997672" cy="4212903"/>
            <a:chOff x="8290328" y="2440681"/>
            <a:chExt cx="10096227" cy="4212903"/>
          </a:xfrm>
        </p:grpSpPr>
        <p:pic>
          <p:nvPicPr>
            <p:cNvPr id="1005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290328" y="2440681"/>
              <a:ext cx="10096227" cy="42129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2859" y="506279"/>
            <a:ext cx="1678544" cy="6551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3626" y="8197397"/>
            <a:ext cx="2027105" cy="16795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3315" y="1200572"/>
            <a:ext cx="2509883" cy="1416683"/>
          </a:xfrm>
          <a:prstGeom prst="rect">
            <a:avLst/>
          </a:prstGeom>
        </p:spPr>
      </p:pic>
      <p:pic>
        <p:nvPicPr>
          <p:cNvPr id="1003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627898" y="8197393"/>
            <a:ext cx="1963333" cy="1679533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39013" y="2340370"/>
            <a:ext cx="6615387" cy="5606260"/>
          </a:xfrm>
          <a:prstGeom prst="rect">
            <a:avLst/>
          </a:prstGeom>
        </p:spPr>
      </p:pic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52600" y="2368953"/>
            <a:ext cx="6856734" cy="5549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2859" y="506279"/>
            <a:ext cx="1678544" cy="6551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14579" y="7115048"/>
            <a:ext cx="3054649" cy="15248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702" y="3207988"/>
            <a:ext cx="8464853" cy="3871024"/>
            <a:chOff x="9581213" y="3024782"/>
            <a:chExt cx="8464853" cy="3871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81213" y="3024782"/>
              <a:ext cx="8464853" cy="387102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22190"/>
          <a:stretch>
            <a:fillRect/>
          </a:stretch>
        </p:blipFill>
        <p:spPr>
          <a:xfrm>
            <a:off x="9491299" y="2705100"/>
            <a:ext cx="7272702" cy="5301456"/>
          </a:xfrm>
          <a:prstGeom prst="rect">
            <a:avLst/>
          </a:prstGeom>
        </p:spPr>
      </p:pic>
      <p:pic>
        <p:nvPicPr>
          <p:cNvPr id="1003" name="Object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3315" y="1204029"/>
            <a:ext cx="2509882" cy="1406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2859" y="506279"/>
            <a:ext cx="1678544" cy="6551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3315" y="1204029"/>
            <a:ext cx="2509882" cy="1406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8391" y="2233923"/>
            <a:ext cx="5499064" cy="7232846"/>
            <a:chOff x="2308391" y="2233923"/>
            <a:chExt cx="5499064" cy="72328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308391" y="2233923"/>
              <a:ext cx="5499064" cy="7232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8356" y="2155645"/>
            <a:ext cx="6459739" cy="7232846"/>
            <a:chOff x="9578356" y="2155645"/>
            <a:chExt cx="6459739" cy="72328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578356" y="2155645"/>
              <a:ext cx="6459739" cy="72328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2859" y="506279"/>
            <a:ext cx="1678544" cy="6551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14579" y="7115048"/>
            <a:ext cx="3054649" cy="15248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702" y="3207988"/>
            <a:ext cx="8464853" cy="3871024"/>
            <a:chOff x="9581213" y="3024782"/>
            <a:chExt cx="8464853" cy="3871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81213" y="3024782"/>
              <a:ext cx="8464853" cy="387102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22190"/>
          <a:stretch>
            <a:fillRect/>
          </a:stretch>
        </p:blipFill>
        <p:spPr>
          <a:xfrm>
            <a:off x="9491299" y="2705100"/>
            <a:ext cx="7272702" cy="5301456"/>
          </a:xfrm>
          <a:prstGeom prst="rect">
            <a:avLst/>
          </a:prstGeom>
        </p:spPr>
      </p:pic>
      <p:pic>
        <p:nvPicPr>
          <p:cNvPr id="1003" name="Object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3315" y="1204029"/>
            <a:ext cx="2509882" cy="1406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5367" y="-8058512"/>
            <a:ext cx="4571429" cy="19525792"/>
            <a:chOff x="6795367" y="-8058512"/>
            <a:chExt cx="4571429" cy="195257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795367" y="-8058512"/>
              <a:ext cx="4571429" cy="195257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95367" y="-7912725"/>
            <a:ext cx="4571429" cy="19525792"/>
            <a:chOff x="6795367" y="-7912725"/>
            <a:chExt cx="4571429" cy="195257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795367" y="-7912725"/>
              <a:ext cx="4571429" cy="195257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5024" y="994966"/>
            <a:ext cx="1584892" cy="10033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489428" y="3639996"/>
            <a:ext cx="1531440" cy="8240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38699" y="3364084"/>
            <a:ext cx="1690507" cy="751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90478" y="506279"/>
            <a:ext cx="1678544" cy="6551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871695" y="5303993"/>
            <a:ext cx="2596892" cy="10891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69998" y="5303993"/>
            <a:ext cx="1362892" cy="10033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459977" y="5401612"/>
            <a:ext cx="2237339" cy="8970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657513" y="1111074"/>
            <a:ext cx="2144920" cy="8970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12477" y="1850171"/>
            <a:ext cx="4215695" cy="3108440"/>
            <a:chOff x="4212477" y="1850171"/>
            <a:chExt cx="4215695" cy="31084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212477" y="1850171"/>
              <a:ext cx="4215695" cy="31084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81886" y="1319372"/>
            <a:ext cx="3091874" cy="12763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80216" y="1874256"/>
            <a:ext cx="4173938" cy="3062673"/>
            <a:chOff x="9580216" y="1874256"/>
            <a:chExt cx="4173938" cy="30626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580216" y="1874256"/>
              <a:ext cx="4173938" cy="30626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215" y="6079360"/>
            <a:ext cx="4231139" cy="3079046"/>
            <a:chOff x="1497215" y="6079360"/>
            <a:chExt cx="4231139" cy="30790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497215" y="6079360"/>
              <a:ext cx="4231139" cy="30790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5511" y="6079360"/>
            <a:ext cx="4231139" cy="3076271"/>
            <a:chOff x="6965511" y="6079360"/>
            <a:chExt cx="4231139" cy="30762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965511" y="6079360"/>
              <a:ext cx="4231139" cy="3076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75223" y="6079360"/>
            <a:ext cx="4220152" cy="3171133"/>
            <a:chOff x="12375223" y="6079360"/>
            <a:chExt cx="4220152" cy="31711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2375223" y="6079360"/>
              <a:ext cx="4220152" cy="31711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5367" y="-8058512"/>
            <a:ext cx="4571429" cy="19525792"/>
            <a:chOff x="6795367" y="-8058512"/>
            <a:chExt cx="4571429" cy="195257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795367" y="-8058512"/>
              <a:ext cx="4571429" cy="195257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95367" y="-7912725"/>
            <a:ext cx="4571429" cy="19525792"/>
            <a:chOff x="6795367" y="-7912725"/>
            <a:chExt cx="4571429" cy="195257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795367" y="-7912725"/>
              <a:ext cx="4571429" cy="195257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90478" y="506279"/>
            <a:ext cx="1678544" cy="655144"/>
          </a:xfrm>
          <a:prstGeom prst="rect">
            <a:avLst/>
          </a:prstGeom>
        </p:spPr>
      </p:pic>
      <p:pic>
        <p:nvPicPr>
          <p:cNvPr id="4" name="그림 3" descr="스크린샷, 라인, 일렉트릭 블루, 다채로움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54277" y="1982029"/>
            <a:ext cx="7492287" cy="2240041"/>
          </a:xfrm>
          <a:prstGeom prst="rect">
            <a:avLst/>
          </a:prstGeom>
        </p:spPr>
      </p:pic>
      <p:pic>
        <p:nvPicPr>
          <p:cNvPr id="7" name="그림 6" descr="스크린샷, 라인, 일렉트릭 블루, 다채로움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69599" y="7112418"/>
            <a:ext cx="7705449" cy="2302238"/>
          </a:xfrm>
          <a:prstGeom prst="rect">
            <a:avLst/>
          </a:prstGeom>
        </p:spPr>
      </p:pic>
      <p:pic>
        <p:nvPicPr>
          <p:cNvPr id="10" name="그림 9" descr="스크린샷, 라인, 다채로움, 일렉트릭 블루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90478" y="4465202"/>
            <a:ext cx="7689788" cy="2317900"/>
          </a:xfrm>
          <a:prstGeom prst="rect">
            <a:avLst/>
          </a:prstGeom>
        </p:spPr>
      </p:pic>
      <p:pic>
        <p:nvPicPr>
          <p:cNvPr id="13" name="그림 12" descr="스크린샷, 텍스트, 일렉트릭 블루, 라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13613" y="7088173"/>
            <a:ext cx="7689790" cy="2255254"/>
          </a:xfrm>
          <a:prstGeom prst="rect">
            <a:avLst/>
          </a:prstGeom>
        </p:spPr>
      </p:pic>
      <p:pic>
        <p:nvPicPr>
          <p:cNvPr id="21" name="그림 20" descr="스크린샷, 일렉트릭 블루, 라인, 다채로움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0540" y="4420076"/>
            <a:ext cx="7713283" cy="2247424"/>
          </a:xfrm>
          <a:prstGeom prst="rect">
            <a:avLst/>
          </a:prstGeom>
        </p:spPr>
      </p:pic>
      <p:pic>
        <p:nvPicPr>
          <p:cNvPr id="1004" name="Object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91410" y="1322829"/>
            <a:ext cx="2638101" cy="1265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0675" y="2990499"/>
            <a:ext cx="6067042" cy="5278327"/>
          </a:xfrm>
          <a:prstGeom prst="rect">
            <a:avLst/>
          </a:prstGeom>
        </p:spPr>
      </p:pic>
      <p:pic>
        <p:nvPicPr>
          <p:cNvPr id="4" name="그림 3" descr="스크린샷, 직사각형, 도표, 사각형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2933" y="1988706"/>
            <a:ext cx="9794392" cy="73457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2859" y="506279"/>
            <a:ext cx="1678544" cy="655144"/>
          </a:xfrm>
          <a:prstGeom prst="rect">
            <a:avLst/>
          </a:prstGeom>
        </p:spPr>
      </p:pic>
      <p:pic>
        <p:nvPicPr>
          <p:cNvPr id="1002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7127" y="1333500"/>
            <a:ext cx="2666673" cy="1265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5367" y="-8058512"/>
            <a:ext cx="4571429" cy="19525792"/>
            <a:chOff x="6795367" y="-8058512"/>
            <a:chExt cx="4571429" cy="195257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795367" y="-8058512"/>
              <a:ext cx="4571429" cy="195257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95367" y="-7912725"/>
            <a:ext cx="4571429" cy="19525792"/>
            <a:chOff x="6795367" y="-7912725"/>
            <a:chExt cx="4571429" cy="195257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795367" y="-7912725"/>
              <a:ext cx="4571429" cy="195257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5024" y="994966"/>
            <a:ext cx="1584892" cy="1003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0478" y="506279"/>
            <a:ext cx="1678544" cy="6551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1695" y="5303993"/>
            <a:ext cx="2596892" cy="10891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69998" y="5303993"/>
            <a:ext cx="1362892" cy="10033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59977" y="5401612"/>
            <a:ext cx="2237339" cy="8970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57513" y="1111074"/>
            <a:ext cx="2144920" cy="897006"/>
          </a:xfrm>
          <a:prstGeom prst="rect">
            <a:avLst/>
          </a:prstGeom>
        </p:spPr>
      </p:pic>
      <p:pic>
        <p:nvPicPr>
          <p:cNvPr id="2" name="그림 1" descr="텍스트, 스크린샷, 그래프, 라인이(가) 표시된 사진  자동 생성된 설명"/>
          <p:cNvPicPr>
            <a:picLocks noChangeAspect="1"/>
          </p:cNvPicPr>
          <p:nvPr/>
        </p:nvPicPr>
        <p:blipFill rotWithShape="1">
          <a:blip r:embed="rId10"/>
          <a:srcRect t="-1860"/>
          <a:stretch>
            <a:fillRect/>
          </a:stretch>
        </p:blipFill>
        <p:spPr>
          <a:xfrm>
            <a:off x="9575778" y="1866900"/>
            <a:ext cx="4194220" cy="3062673"/>
          </a:xfrm>
          <a:prstGeom prst="rect">
            <a:avLst/>
          </a:prstGeom>
        </p:spPr>
      </p:pic>
      <p:pic>
        <p:nvPicPr>
          <p:cNvPr id="4" name="그림 3" descr="텍스트, 스크린샷, 그래프, 라인이(가) 표시된 사진  자동 생성된 설명"/>
          <p:cNvPicPr>
            <a:picLocks noChangeAspect="1"/>
          </p:cNvPicPr>
          <p:nvPr/>
        </p:nvPicPr>
        <p:blipFill rotWithShape="1">
          <a:blip r:embed="rId11"/>
          <a:srcRect t="-420"/>
          <a:stretch>
            <a:fillRect/>
          </a:stretch>
        </p:blipFill>
        <p:spPr>
          <a:xfrm>
            <a:off x="6967786" y="6057900"/>
            <a:ext cx="4215695" cy="3076271"/>
          </a:xfrm>
          <a:prstGeom prst="rect">
            <a:avLst/>
          </a:prstGeom>
        </p:spPr>
      </p:pic>
      <p:pic>
        <p:nvPicPr>
          <p:cNvPr id="5" name="그림 4" descr="텍스트, 그래프, 라인, 도표이(가) 표시된 사진  자동 생성된 설명"/>
          <p:cNvPicPr>
            <a:picLocks noChangeAspect="1"/>
          </p:cNvPicPr>
          <p:nvPr/>
        </p:nvPicPr>
        <p:blipFill rotWithShape="1">
          <a:blip r:embed="rId12"/>
          <a:srcRect t="-5060"/>
          <a:stretch>
            <a:fillRect/>
          </a:stretch>
        </p:blipFill>
        <p:spPr>
          <a:xfrm>
            <a:off x="4212477" y="1866900"/>
            <a:ext cx="4194220" cy="3086758"/>
          </a:xfrm>
          <a:prstGeom prst="rect">
            <a:avLst/>
          </a:prstGeom>
        </p:spPr>
      </p:pic>
      <p:pic>
        <p:nvPicPr>
          <p:cNvPr id="7" name="그림 6" descr="텍스트, 스크린샷, 그래프, 라인이(가) 표시된 사진  자동 생성된 설명"/>
          <p:cNvPicPr>
            <a:picLocks noChangeAspect="1"/>
          </p:cNvPicPr>
          <p:nvPr/>
        </p:nvPicPr>
        <p:blipFill rotWithShape="1">
          <a:blip r:embed="rId13"/>
          <a:srcRect l="2520" t="-1470" r="2220"/>
          <a:stretch>
            <a:fillRect/>
          </a:stretch>
        </p:blipFill>
        <p:spPr>
          <a:xfrm>
            <a:off x="1486136" y="5962349"/>
            <a:ext cx="4228864" cy="3193282"/>
          </a:xfrm>
          <a:prstGeom prst="rect">
            <a:avLst/>
          </a:prstGeom>
        </p:spPr>
      </p:pic>
      <p:pic>
        <p:nvPicPr>
          <p:cNvPr id="9" name="그림 8" descr="텍스트, 그래프, 라인, 스크린샷이(가) 표시된 사진  자동 생성된 설명"/>
          <p:cNvPicPr>
            <a:picLocks noChangeAspect="1"/>
          </p:cNvPicPr>
          <p:nvPr/>
        </p:nvPicPr>
        <p:blipFill rotWithShape="1">
          <a:blip r:embed="rId14"/>
          <a:srcRect t="-4280"/>
          <a:stretch>
            <a:fillRect/>
          </a:stretch>
        </p:blipFill>
        <p:spPr>
          <a:xfrm>
            <a:off x="12375223" y="6134100"/>
            <a:ext cx="4220152" cy="3171133"/>
          </a:xfrm>
          <a:prstGeom prst="rect">
            <a:avLst/>
          </a:prstGeom>
        </p:spPr>
      </p:pic>
      <p:pic>
        <p:nvPicPr>
          <p:cNvPr id="1005" name="Object 1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91410" y="1322829"/>
            <a:ext cx="2638101" cy="1265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2859" y="506279"/>
            <a:ext cx="1678544" cy="655144"/>
          </a:xfrm>
          <a:prstGeom prst="rect">
            <a:avLst/>
          </a:prstGeom>
        </p:spPr>
      </p:pic>
      <p:pic>
        <p:nvPicPr>
          <p:cNvPr id="6" name="그림 5" descr="스크린샷, 도표, 사각형, 직사각형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2933" y="2019300"/>
            <a:ext cx="10009079" cy="7345794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6482" y="3009900"/>
            <a:ext cx="6147878" cy="5278327"/>
          </a:xfrm>
          <a:prstGeom prst="rect">
            <a:avLst/>
          </a:prstGeom>
        </p:spPr>
      </p:pic>
      <p:pic>
        <p:nvPicPr>
          <p:cNvPr id="1002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7127" y="1333500"/>
            <a:ext cx="2666673" cy="1265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0475" y="1202784"/>
            <a:ext cx="7296723" cy="3184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2889" y="4210355"/>
            <a:ext cx="3873931" cy="1066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3164" y="5087935"/>
            <a:ext cx="2209964" cy="1409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7778" y="1954459"/>
            <a:ext cx="481101" cy="435469"/>
            <a:chOff x="5577778" y="1954459"/>
            <a:chExt cx="481101" cy="4354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577778" y="1954459"/>
              <a:ext cx="481101" cy="435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6835" y="2810944"/>
            <a:ext cx="481101" cy="435469"/>
            <a:chOff x="12226835" y="2810944"/>
            <a:chExt cx="481101" cy="4354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6835" y="2810944"/>
              <a:ext cx="481101" cy="435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0478" y="506279"/>
            <a:ext cx="1349811" cy="6650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6337" y="3954802"/>
            <a:ext cx="1282551" cy="15790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00000" y="7079105"/>
            <a:ext cx="4965415" cy="1682652"/>
            <a:chOff x="2800000" y="7079105"/>
            <a:chExt cx="4965415" cy="16826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5524" y="6757077"/>
              <a:ext cx="1349217" cy="158817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3788" y="7085409"/>
              <a:ext cx="4375324" cy="106289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73592" y="7961828"/>
              <a:ext cx="1411250" cy="10170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1779" y="4233079"/>
            <a:ext cx="5479663" cy="2846026"/>
            <a:chOff x="11021779" y="4233079"/>
            <a:chExt cx="5479663" cy="28460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47303" y="3914108"/>
              <a:ext cx="1349217" cy="157900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7752" y="4118388"/>
              <a:ext cx="2048189" cy="115028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0288" y="5087935"/>
              <a:ext cx="2398926" cy="2208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2859" y="506279"/>
            <a:ext cx="1678544" cy="6551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3315" y="1219620"/>
            <a:ext cx="2056140" cy="1378588"/>
          </a:xfrm>
          <a:prstGeom prst="rect">
            <a:avLst/>
          </a:prstGeom>
        </p:spPr>
      </p:pic>
      <p:pic>
        <p:nvPicPr>
          <p:cNvPr id="8" name="그림 7" descr="텍스트, 도표, 포스트잇 노트, 평면도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93714" y="1562100"/>
            <a:ext cx="13098350" cy="7868105"/>
          </a:xfrm>
          <a:prstGeom prst="rect">
            <a:avLst/>
          </a:prstGeom>
        </p:spPr>
      </p:pic>
      <p:sp>
        <p:nvSpPr>
          <p:cNvPr id="1002" name="사각형: 둥근 모서리 1001"/>
          <p:cNvSpPr/>
          <p:nvPr/>
        </p:nvSpPr>
        <p:spPr>
          <a:xfrm>
            <a:off x="7543800" y="7886700"/>
            <a:ext cx="1828800" cy="121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313825"/>
            <a:chOff x="-1104762" y="-113825"/>
            <a:chExt cx="20126514" cy="7313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104762" y="-113825"/>
              <a:ext cx="20126514" cy="7313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64790" y="3181318"/>
            <a:ext cx="9019481" cy="101114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3850" y="6989012"/>
            <a:ext cx="7429924" cy="17855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5925" y="7171468"/>
            <a:ext cx="1855263" cy="12932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4145" y="565053"/>
            <a:ext cx="3058649" cy="6650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8867" y="2151933"/>
            <a:ext cx="10033350" cy="6106857"/>
            <a:chOff x="7188867" y="2151933"/>
            <a:chExt cx="10033350" cy="6106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8867" y="2151933"/>
              <a:ext cx="10033350" cy="6106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8093" y="7719375"/>
            <a:ext cx="14476190" cy="1643673"/>
            <a:chOff x="7238093" y="7719375"/>
            <a:chExt cx="14476190" cy="1643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8093" y="7719375"/>
              <a:ext cx="14476190" cy="16436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9049" y="4144049"/>
            <a:ext cx="4957755" cy="28998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2859" y="506279"/>
            <a:ext cx="3058183" cy="6600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3791" y="1319372"/>
            <a:ext cx="2685721" cy="12763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6128" y="1000628"/>
            <a:ext cx="2305838" cy="1159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7371" y="1768980"/>
            <a:ext cx="14116928" cy="8179591"/>
            <a:chOff x="2707371" y="1768980"/>
            <a:chExt cx="14116928" cy="81795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7371" y="1768980"/>
              <a:ext cx="14116928" cy="81795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2859" y="506279"/>
            <a:ext cx="3058183" cy="6600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00000" y="-1197119"/>
            <a:ext cx="22571428" cy="12696429"/>
            <a:chOff x="-3600000" y="-1197119"/>
            <a:chExt cx="22571428" cy="1269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-3600000" y="-1197119"/>
              <a:ext cx="22571428" cy="1269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83619"/>
            <a:ext cx="17580952" cy="11443429"/>
            <a:chOff x="-152381" y="-483619"/>
            <a:chExt cx="17580952" cy="1144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426" y="5817416"/>
            <a:ext cx="5483668" cy="4702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00000" y="-1197119"/>
            <a:ext cx="22571428" cy="12696429"/>
            <a:chOff x="-3600000" y="-1197119"/>
            <a:chExt cx="22571428" cy="1269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-3600000" y="-1197119"/>
              <a:ext cx="22571428" cy="1269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83619"/>
            <a:ext cx="17580952" cy="11443429"/>
            <a:chOff x="-152381" y="-483619"/>
            <a:chExt cx="17580952" cy="1144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0042" y="6293446"/>
            <a:ext cx="9461146" cy="41283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0553" y="6293301"/>
            <a:ext cx="5025218" cy="921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313825"/>
            <a:chOff x="-1104762" y="-113825"/>
            <a:chExt cx="20126514" cy="7313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-1104762" y="-113825"/>
              <a:ext cx="20126514" cy="7313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464790" y="3335756"/>
            <a:ext cx="8582529" cy="101114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125925" y="7173772"/>
            <a:ext cx="2489139" cy="1788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003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4145" y="565053"/>
            <a:ext cx="2756078" cy="665002"/>
          </a:xfrm>
          <a:prstGeom prst="rect">
            <a:avLst/>
          </a:prstGeom>
        </p:spPr>
      </p:pic>
      <p:pic>
        <p:nvPicPr>
          <p:cNvPr id="1004" name="Object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07755" y="6983259"/>
            <a:ext cx="6544239" cy="179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1410" y="1215386"/>
            <a:ext cx="1602387" cy="13722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18175" y="1378252"/>
            <a:ext cx="10390922" cy="1614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8210" y="3415510"/>
            <a:ext cx="8140949" cy="3856239"/>
            <a:chOff x="518210" y="3415510"/>
            <a:chExt cx="8140949" cy="38562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8210" y="3415510"/>
              <a:ext cx="8140949" cy="3856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08010" y="4895753"/>
            <a:ext cx="8478957" cy="4106475"/>
            <a:chOff x="9308010" y="4895753"/>
            <a:chExt cx="8478957" cy="41064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308010" y="4895753"/>
              <a:ext cx="8478957" cy="4106475"/>
            </a:xfrm>
            <a:prstGeom prst="rect">
              <a:avLst/>
            </a:prstGeom>
          </p:spPr>
        </p:pic>
      </p:grpSp>
      <p:pic>
        <p:nvPicPr>
          <p:cNvPr id="1004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4145" y="565053"/>
            <a:ext cx="2756078" cy="665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1886" y="1319372"/>
            <a:ext cx="3564645" cy="12763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8312" y="4776298"/>
            <a:ext cx="1542707" cy="6790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53793" y="4495167"/>
            <a:ext cx="1722097" cy="6218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280117" y="1911874"/>
            <a:ext cx="2222234" cy="1606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42574" y="3698328"/>
            <a:ext cx="6171429" cy="2405365"/>
            <a:chOff x="1725051" y="3551778"/>
            <a:chExt cx="6171429" cy="24053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25051" y="3551778"/>
              <a:ext cx="6171429" cy="24053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77056" y="6822007"/>
            <a:ext cx="7331602" cy="2075545"/>
            <a:chOff x="5477056" y="6822007"/>
            <a:chExt cx="7331602" cy="2075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77056" y="6822007"/>
              <a:ext cx="7331602" cy="2075545"/>
            </a:xfrm>
            <a:prstGeom prst="rect">
              <a:avLst/>
            </a:prstGeom>
          </p:spPr>
        </p:pic>
      </p:grpSp>
      <p:pic>
        <p:nvPicPr>
          <p:cNvPr id="5" name="Object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729731" y="2026287"/>
            <a:ext cx="4241479" cy="1357260"/>
          </a:xfrm>
          <a:prstGeom prst="rect">
            <a:avLst/>
          </a:prstGeom>
        </p:spPr>
      </p:pic>
      <p:grpSp>
        <p:nvGrpSpPr>
          <p:cNvPr id="7" name="그룹 1004"/>
          <p:cNvGrpSpPr/>
          <p:nvPr/>
        </p:nvGrpSpPr>
        <p:grpSpPr>
          <a:xfrm>
            <a:off x="1789249" y="3679577"/>
            <a:ext cx="6171429" cy="2413994"/>
            <a:chOff x="10330013" y="3689699"/>
            <a:chExt cx="6171429" cy="2413994"/>
          </a:xfrm>
        </p:grpSpPr>
        <p:pic>
          <p:nvPicPr>
            <p:cNvPr id="11" name="Object 1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330013" y="3689699"/>
              <a:ext cx="6171429" cy="2413994"/>
            </a:xfrm>
            <a:prstGeom prst="rect">
              <a:avLst/>
            </a:prstGeom>
          </p:spPr>
        </p:pic>
      </p:grpSp>
      <p:pic>
        <p:nvPicPr>
          <p:cNvPr id="1004" name="Object 1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44145" y="565053"/>
            <a:ext cx="2756078" cy="665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2390" y="1745298"/>
            <a:ext cx="10811887" cy="8116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9768" y="3079869"/>
            <a:ext cx="7348382" cy="5243850"/>
            <a:chOff x="4739768" y="3079869"/>
            <a:chExt cx="7348382" cy="52438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39768" y="3079869"/>
              <a:ext cx="7348382" cy="52438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1410" y="1200572"/>
            <a:ext cx="1573817" cy="1426207"/>
          </a:xfrm>
          <a:prstGeom prst="rect">
            <a:avLst/>
          </a:prstGeom>
        </p:spPr>
      </p:pic>
      <p:pic>
        <p:nvPicPr>
          <p:cNvPr id="1003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4145" y="565053"/>
            <a:ext cx="2756078" cy="665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313825"/>
            <a:chOff x="-1104762" y="-113825"/>
            <a:chExt cx="20126514" cy="7313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104762" y="-113825"/>
              <a:ext cx="20126514" cy="7313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64638" y="3175176"/>
            <a:ext cx="9019027" cy="101298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34577" y="6974625"/>
            <a:ext cx="3646819" cy="17870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5925" y="7173772"/>
            <a:ext cx="3143577" cy="2788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4146" y="565053"/>
            <a:ext cx="1678544" cy="6551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5367" y="-8058512"/>
            <a:ext cx="4571429" cy="19525792"/>
            <a:chOff x="6795367" y="-8058512"/>
            <a:chExt cx="4571429" cy="195257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6795367" y="-8058512"/>
              <a:ext cx="4571429" cy="195257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95367" y="-7912725"/>
            <a:ext cx="4571429" cy="19525792"/>
            <a:chOff x="6795367" y="-7912725"/>
            <a:chExt cx="4571429" cy="195257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6795367" y="-7912725"/>
              <a:ext cx="4571429" cy="195257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5024" y="994966"/>
            <a:ext cx="1584892" cy="10033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89428" y="3639996"/>
            <a:ext cx="1531440" cy="8240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8699" y="3364084"/>
            <a:ext cx="1690507" cy="751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0478" y="506279"/>
            <a:ext cx="1678544" cy="6551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71695" y="5303993"/>
            <a:ext cx="2596892" cy="10891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69998" y="5303993"/>
            <a:ext cx="1362892" cy="10033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59977" y="5401612"/>
            <a:ext cx="2237339" cy="8970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57513" y="1111074"/>
            <a:ext cx="2144920" cy="8970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12477" y="1850171"/>
            <a:ext cx="4215695" cy="3108440"/>
            <a:chOff x="4212477" y="1850171"/>
            <a:chExt cx="4215695" cy="31084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2477" y="1850171"/>
              <a:ext cx="4215695" cy="31084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1886" y="1319372"/>
            <a:ext cx="3091874" cy="12763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80216" y="1874256"/>
            <a:ext cx="4173938" cy="3062673"/>
            <a:chOff x="9580216" y="1874256"/>
            <a:chExt cx="4173938" cy="30626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80216" y="1874256"/>
              <a:ext cx="4173938" cy="30626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215" y="6079360"/>
            <a:ext cx="4231139" cy="3079046"/>
            <a:chOff x="1497215" y="6079360"/>
            <a:chExt cx="4231139" cy="30790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7215" y="6079360"/>
              <a:ext cx="4231139" cy="30790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5511" y="6079360"/>
            <a:ext cx="4231139" cy="3076271"/>
            <a:chOff x="6965511" y="6079360"/>
            <a:chExt cx="4231139" cy="30762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5511" y="6079360"/>
              <a:ext cx="4231139" cy="3076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75223" y="6079360"/>
            <a:ext cx="4220152" cy="3171133"/>
            <a:chOff x="12375223" y="6079360"/>
            <a:chExt cx="4220152" cy="31711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75223" y="6079360"/>
              <a:ext cx="4220152" cy="3171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478" y="506279"/>
            <a:ext cx="1678725" cy="6650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29309" y="1944754"/>
            <a:ext cx="8920218" cy="6716235"/>
            <a:chOff x="4729309" y="1944754"/>
            <a:chExt cx="8920218" cy="6716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9309" y="1944754"/>
              <a:ext cx="8920218" cy="67162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4263" y="1788110"/>
            <a:ext cx="1736635" cy="13166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7495" y="6534534"/>
            <a:ext cx="1793090" cy="1368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19860" y="3344427"/>
            <a:ext cx="3903939" cy="4957216"/>
            <a:chOff x="5319860" y="3344427"/>
            <a:chExt cx="3903939" cy="49572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9860" y="3344427"/>
              <a:ext cx="3903939" cy="4957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9595" y="1615038"/>
            <a:ext cx="1999931" cy="2088558"/>
            <a:chOff x="11649595" y="1615038"/>
            <a:chExt cx="1999931" cy="20885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9595" y="1615038"/>
              <a:ext cx="1999931" cy="20885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1410" y="1322829"/>
            <a:ext cx="2638101" cy="1265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사용자 지정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윤기창</cp:lastModifiedBy>
  <cp:revision>6</cp:revision>
  <dcterms:created xsi:type="dcterms:W3CDTF">2023-07-28T10:04:07Z</dcterms:created>
  <dcterms:modified xsi:type="dcterms:W3CDTF">2023-07-28T02:20:49Z</dcterms:modified>
  <cp:version/>
</cp:coreProperties>
</file>